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76" r:id="rId5"/>
    <p:sldId id="259" r:id="rId6"/>
    <p:sldId id="262" r:id="rId7"/>
    <p:sldId id="263" r:id="rId8"/>
    <p:sldId id="264" r:id="rId9"/>
    <p:sldId id="268" r:id="rId10"/>
    <p:sldId id="260" r:id="rId11"/>
    <p:sldId id="261" r:id="rId12"/>
    <p:sldId id="265" r:id="rId13"/>
    <p:sldId id="270" r:id="rId14"/>
    <p:sldId id="267" r:id="rId15"/>
    <p:sldId id="273" r:id="rId16"/>
    <p:sldId id="266" r:id="rId17"/>
    <p:sldId id="269" r:id="rId18"/>
    <p:sldId id="271" r:id="rId19"/>
    <p:sldId id="274" r:id="rId20"/>
    <p:sldId id="272" r:id="rId21"/>
    <p:sldId id="275" r:id="rId22"/>
    <p:sldId id="277" r:id="rId23"/>
    <p:sldId id="278" r:id="rId24"/>
    <p:sldId id="279" r:id="rId25"/>
    <p:sldId id="28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1" r:id="rId35"/>
    <p:sldId id="292" r:id="rId36"/>
    <p:sldId id="293" r:id="rId37"/>
    <p:sldId id="294" r:id="rId38"/>
    <p:sldId id="295" r:id="rId39"/>
    <p:sldId id="296" r:id="rId40"/>
    <p:sldId id="289" r:id="rId41"/>
    <p:sldId id="290" r:id="rId42"/>
    <p:sldId id="297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4" autoAdjust="0"/>
    <p:restoredTop sz="94660"/>
  </p:normalViewPr>
  <p:slideViewPr>
    <p:cSldViewPr snapToGrid="0">
      <p:cViewPr>
        <p:scale>
          <a:sx n="100" d="100"/>
          <a:sy n="100" d="100"/>
        </p:scale>
        <p:origin x="-780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7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7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43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2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7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675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94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2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1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1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0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57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1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9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4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D89838-6487-4CB2-BF08-22AA628220F3}" type="datetimeFigureOut">
              <a:rPr lang="es-ES" smtClean="0"/>
              <a:t>15/08/2019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91278" y="902050"/>
            <a:ext cx="100486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Igualdad de Genero</a:t>
            </a:r>
          </a:p>
        </p:txBody>
      </p:sp>
      <p:pic>
        <p:nvPicPr>
          <p:cNvPr id="1028" name="Picture 4" descr="Resultado de imagen para ods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24" y="2622878"/>
            <a:ext cx="4666593" cy="3801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349842" y="851338"/>
            <a:ext cx="106477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Igualdad de Genero</a:t>
            </a:r>
            <a:endParaRPr lang="es-ES" sz="9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4104" name="Picture 8" descr="Resultado de imagen para igualdad de gener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24" y="2420998"/>
            <a:ext cx="8765628" cy="38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7138" y="756745"/>
            <a:ext cx="106477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¿</a:t>
            </a:r>
            <a:r>
              <a:rPr lang="es-ES" sz="8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Por qué practicarla?</a:t>
            </a:r>
          </a:p>
        </p:txBody>
      </p:sp>
      <p:pic>
        <p:nvPicPr>
          <p:cNvPr id="8194" name="Picture 2" descr="Resultado de imagen para por que practicar la igualdad de gene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3" y="2392481"/>
            <a:ext cx="6810703" cy="38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4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7138" y="756745"/>
            <a:ext cx="1064771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Desigualdad</a:t>
            </a:r>
          </a:p>
        </p:txBody>
      </p:sp>
      <p:pic>
        <p:nvPicPr>
          <p:cNvPr id="10242" name="Picture 2" descr="Resultado de imagen para desigualdad de gen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2966545"/>
            <a:ext cx="6369269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6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7138" y="756745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Desigualdad de Genero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65329" y="2672867"/>
            <a:ext cx="73616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La desigualdad de género es el fenómeno que ocurre cuando un colectivo tiene privilegios por encima del otro, despreciando los derechos de este último.</a:t>
            </a:r>
          </a:p>
        </p:txBody>
      </p:sp>
    </p:spTree>
    <p:extLst>
      <p:ext uri="{BB962C8B-B14F-4D97-AF65-F5344CB8AC3E}">
        <p14:creationId xmlns:p14="http://schemas.microsoft.com/office/powerpoint/2010/main" val="92215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21411" y="2058602"/>
            <a:ext cx="11763214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Patriarcado</a:t>
            </a:r>
            <a:endParaRPr lang="es-ES" sz="1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759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14280" y="972038"/>
            <a:ext cx="100264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GT" sz="2800" b="1" dirty="0">
                <a:latin typeface="Arial" panose="020B0604020202020204" pitchFamily="34" charset="0"/>
                <a:cs typeface="Arial" panose="020B0604020202020204" pitchFamily="34" charset="0"/>
              </a:rPr>
              <a:t>El patriarcado designa un orden social que establece el sexo como marca para asignar a cada persona actividades, funciones, relaciones y poderes específicos. Esta red estructurada de poderes, jerarquías y valores propone unos modelos de masculinidad y feminidad como universales y opuestos entre sí.</a:t>
            </a:r>
          </a:p>
        </p:txBody>
      </p:sp>
      <p:pic>
        <p:nvPicPr>
          <p:cNvPr id="5" name="Picture 2" descr="Mujer por debajo de hom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59" y="4029559"/>
            <a:ext cx="5780866" cy="260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86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056107" y="499430"/>
            <a:ext cx="92576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Algunas de las creencias o imperativos de la concepción de la mujer son:</a:t>
            </a:r>
          </a:p>
          <a:p>
            <a:endParaRPr lang="es-GT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La mujer es cuidadora y responsable del bienestar ajeno. </a:t>
            </a:r>
          </a:p>
          <a:p>
            <a:pPr>
              <a:buFont typeface="Arial" panose="020B0604020202020204" pitchFamily="34" charset="0"/>
              <a:buChar char="•"/>
            </a:pPr>
            <a:endParaRPr lang="es-GT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Predisposición natural al amor. </a:t>
            </a:r>
          </a:p>
          <a:p>
            <a:pPr>
              <a:buFont typeface="Arial" panose="020B0604020202020204" pitchFamily="34" charset="0"/>
              <a:buChar char="•"/>
            </a:pPr>
            <a:endParaRPr lang="es-GT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La maternidad como imperativo de la identidad. </a:t>
            </a:r>
          </a:p>
          <a:p>
            <a:pPr>
              <a:buFont typeface="Arial" panose="020B0604020202020204" pitchFamily="34" charset="0"/>
              <a:buChar char="•"/>
            </a:pPr>
            <a:endParaRPr lang="es-GT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GT" sz="3200" b="1" dirty="0">
                <a:latin typeface="Arial" panose="020B0604020202020204" pitchFamily="34" charset="0"/>
                <a:cs typeface="Arial" panose="020B0604020202020204" pitchFamily="34" charset="0"/>
              </a:rPr>
              <a:t>La mujer ha de ser bella y deseable. </a:t>
            </a:r>
          </a:p>
        </p:txBody>
      </p:sp>
    </p:spTree>
    <p:extLst>
      <p:ext uri="{BB962C8B-B14F-4D97-AF65-F5344CB8AC3E}">
        <p14:creationId xmlns:p14="http://schemas.microsoft.com/office/powerpoint/2010/main" val="5865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813301" y="824894"/>
            <a:ext cx="971743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800" b="1" dirty="0">
                <a:latin typeface="Arial" panose="020B0604020202020204" pitchFamily="34" charset="0"/>
                <a:cs typeface="Arial" panose="020B0604020202020204" pitchFamily="34" charset="0"/>
              </a:rPr>
              <a:t>Por el contrario, los imperativos de los hombres como seres masculinos serían los siguientes:</a:t>
            </a:r>
          </a:p>
          <a:p>
            <a:endParaRPr lang="es-G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GT" sz="2800" b="1" dirty="0">
                <a:latin typeface="Arial" panose="020B0604020202020204" pitchFamily="34" charset="0"/>
                <a:cs typeface="Arial" panose="020B0604020202020204" pitchFamily="34" charset="0"/>
              </a:rPr>
              <a:t>La masculinidad se sostiene en el poder y la potencia, y se mide por el éxito, la superioridad sobre las demás personas, la competitividad, el estatus, etc.</a:t>
            </a:r>
          </a:p>
          <a:p>
            <a:pPr>
              <a:buFont typeface="Arial" panose="020B0604020202020204" pitchFamily="34" charset="0"/>
              <a:buChar char="•"/>
            </a:pPr>
            <a:endParaRPr lang="es-G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GT" sz="2800" b="1" dirty="0">
                <a:latin typeface="Arial" panose="020B0604020202020204" pitchFamily="34" charset="0"/>
                <a:cs typeface="Arial" panose="020B0604020202020204" pitchFamily="34" charset="0"/>
              </a:rPr>
              <a:t>La hombría depende de la agresividad y la audacia y se expresa a través de la fuerza, el coraje, el enfrentarse a riesgos.</a:t>
            </a:r>
          </a:p>
        </p:txBody>
      </p:sp>
    </p:spTree>
    <p:extLst>
      <p:ext uri="{BB962C8B-B14F-4D97-AF65-F5344CB8AC3E}">
        <p14:creationId xmlns:p14="http://schemas.microsoft.com/office/powerpoint/2010/main" val="173665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44285" y="1981111"/>
            <a:ext cx="1064771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Movimiento para lograr la igualdad</a:t>
            </a:r>
          </a:p>
        </p:txBody>
      </p:sp>
    </p:spTree>
    <p:extLst>
      <p:ext uri="{BB962C8B-B14F-4D97-AF65-F5344CB8AC3E}">
        <p14:creationId xmlns:p14="http://schemas.microsoft.com/office/powerpoint/2010/main" val="25789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35796" y="423942"/>
            <a:ext cx="1064771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Feminismo</a:t>
            </a:r>
          </a:p>
        </p:txBody>
      </p:sp>
      <p:pic>
        <p:nvPicPr>
          <p:cNvPr id="1026" name="Picture 2" descr="Resultado de imagen para feminis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31" y="2717425"/>
            <a:ext cx="5067945" cy="369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2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791278" y="902050"/>
            <a:ext cx="1004862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Justificación</a:t>
            </a:r>
          </a:p>
        </p:txBody>
      </p:sp>
      <p:pic>
        <p:nvPicPr>
          <p:cNvPr id="2050" name="Picture 2" descr="Resultado de imagen para por que solucionar la igualdad de gen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716" y="2959319"/>
            <a:ext cx="7143750" cy="363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3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combatir la desigualdad de genero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69" y="454480"/>
            <a:ext cx="9174997" cy="5968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404800" y="2330234"/>
            <a:ext cx="10647715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¿Cómo combatir la desigualdad de género?</a:t>
            </a:r>
            <a:endParaRPr lang="es-E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rgbClr val="FF00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2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03321" y="1834288"/>
            <a:ext cx="10647715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El Gobierno de Guatemala apoya la igualdad de género</a:t>
            </a:r>
          </a:p>
        </p:txBody>
      </p:sp>
    </p:spTree>
    <p:extLst>
      <p:ext uri="{BB962C8B-B14F-4D97-AF65-F5344CB8AC3E}">
        <p14:creationId xmlns:p14="http://schemas.microsoft.com/office/powerpoint/2010/main" val="417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89300" y="671915"/>
            <a:ext cx="106477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  <a:endParaRPr lang="es-ES" sz="9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340244" y="2464231"/>
            <a:ext cx="5470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3600" b="1" dirty="0"/>
              <a:t>Documentos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3600" b="1" dirty="0"/>
              <a:t>Entrevistas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3600" b="1" dirty="0"/>
              <a:t>Observaciones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3600" b="1" dirty="0"/>
              <a:t>Encuestas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838" y="2464231"/>
            <a:ext cx="4436390" cy="392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9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89300" y="671915"/>
            <a:ext cx="1064771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Métodos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340243" y="3197872"/>
            <a:ext cx="547090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000" b="1" dirty="0"/>
              <a:t>Cualitativa</a:t>
            </a:r>
          </a:p>
          <a:p>
            <a:endParaRPr lang="es-GT" sz="6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000" b="1" dirty="0"/>
              <a:t>Cuantitativa</a:t>
            </a:r>
          </a:p>
        </p:txBody>
      </p:sp>
    </p:spTree>
    <p:extLst>
      <p:ext uri="{BB962C8B-B14F-4D97-AF65-F5344CB8AC3E}">
        <p14:creationId xmlns:p14="http://schemas.microsoft.com/office/powerpoint/2010/main" val="35670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44285" y="129475"/>
            <a:ext cx="1064771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Enfoques Metodológicos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162372" y="3228868"/>
            <a:ext cx="83535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600" b="1" dirty="0"/>
              <a:t>Investigación Acción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6600" b="1" dirty="0"/>
              <a:t>Estudio del caso</a:t>
            </a:r>
          </a:p>
        </p:txBody>
      </p:sp>
    </p:spTree>
    <p:extLst>
      <p:ext uri="{BB962C8B-B14F-4D97-AF65-F5344CB8AC3E}">
        <p14:creationId xmlns:p14="http://schemas.microsoft.com/office/powerpoint/2010/main" val="24905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44285" y="1526013"/>
            <a:ext cx="1064771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9900" b="1" u="sng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endParaRPr lang="es-ES" sz="19900" b="1" u="sng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44285" y="-133996"/>
            <a:ext cx="10647715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9900" b="1" u="sng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Acción</a:t>
            </a:r>
            <a:endParaRPr lang="es-ES" sz="19900" b="1" u="sng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Resultado de imagen para accion contra la desigualdad de gen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1" y="3020714"/>
            <a:ext cx="8493071" cy="32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1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44285" y="129475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No.1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Sensibilización :</a:t>
            </a:r>
          </a:p>
        </p:txBody>
      </p:sp>
      <p:pic>
        <p:nvPicPr>
          <p:cNvPr id="9218" name="Picture 2" descr="C:\Users\ROBIN\Desktop\full seminario\Seminario\imagenes\20190712_0954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3209925"/>
            <a:ext cx="43053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ROBIN\Desktop\full seminario\Seminario\imagenes\20190712_1004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1" y="3205162"/>
            <a:ext cx="4745124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6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626941" y="284458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No.2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Recopilación de información:</a:t>
            </a:r>
          </a:p>
        </p:txBody>
      </p:sp>
      <p:pic>
        <p:nvPicPr>
          <p:cNvPr id="10242" name="Picture 2" descr="C:\Users\ROBIN\Desktop\full seminario\Seminario\imagenes\Screenshot_20190801-211550_WhatsA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61" y="3135085"/>
            <a:ext cx="3607526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ROBIN\Desktop\full seminario\Seminario\imagenes\20190712_1011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49" y="3135084"/>
            <a:ext cx="4850997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6941" y="284458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No.3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Actividad creativa de pensamientos :</a:t>
            </a:r>
          </a:p>
        </p:txBody>
      </p:sp>
      <p:pic>
        <p:nvPicPr>
          <p:cNvPr id="11266" name="Picture 2" descr="C:\Users\ROBIN\Desktop\full seminario\Seminario\imagenes\IMG-20190801-WA0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2859315"/>
            <a:ext cx="4266293" cy="371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ROBIN\Desktop\full seminario\Seminario\imagenes\IMG-20190801-WA0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2702802"/>
            <a:ext cx="3714750" cy="38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49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51857" y="759417"/>
            <a:ext cx="1004862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Objetivos Generales</a:t>
            </a:r>
            <a:endParaRPr lang="es-ES" sz="88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074" name="Picture 2" descr="Resultado de imagen para obje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367620"/>
            <a:ext cx="3805956" cy="374309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140906" y="2808007"/>
            <a:ext cx="68562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GT" b="1" dirty="0">
                <a:latin typeface="Arial" panose="020B0604020202020204" pitchFamily="34" charset="0"/>
                <a:cs typeface="Arial" panose="020B0604020202020204" pitchFamily="34" charset="0"/>
              </a:rPr>
              <a:t>Hacer conciencia las personas sobre los objetivos del ODS y como lograrlos y tratando la manera en influir con ello lo que son los valores y derechos como personas, respetando culturas y formas de pensar.</a:t>
            </a:r>
          </a:p>
          <a:p>
            <a:pPr algn="just"/>
            <a:endParaRPr lang="es-G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G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G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GT" b="1" dirty="0">
                <a:latin typeface="Arial" panose="020B0604020202020204" pitchFamily="34" charset="0"/>
                <a:cs typeface="Arial" panose="020B0604020202020204" pitchFamily="34" charset="0"/>
              </a:rPr>
              <a:t>Erradicar la discriminación y unir al grado de 4to Bachillerato en Computación con Orientación Científica</a:t>
            </a:r>
          </a:p>
        </p:txBody>
      </p:sp>
    </p:spTree>
    <p:extLst>
      <p:ext uri="{BB962C8B-B14F-4D97-AF65-F5344CB8AC3E}">
        <p14:creationId xmlns:p14="http://schemas.microsoft.com/office/powerpoint/2010/main" val="6792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6941" y="284458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No.4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Debate :</a:t>
            </a:r>
          </a:p>
        </p:txBody>
      </p:sp>
      <p:pic>
        <p:nvPicPr>
          <p:cNvPr id="12290" name="Picture 2" descr="C:\Users\ROBIN\Desktop\full seminario\Seminario\imagenes\c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84" y="2868849"/>
            <a:ext cx="3424302" cy="31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ROBIN\Desktop\full seminario\Seminario\imagenes\IMG-20190801-WA0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68849"/>
            <a:ext cx="3492215" cy="31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ROBIN\Desktop\full seminario\Seminario\imagenes\IMG-20190801-WA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028" y="2868849"/>
            <a:ext cx="3106057" cy="311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4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6941" y="284458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No.5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Aplicación de conocimientos :</a:t>
            </a:r>
          </a:p>
        </p:txBody>
      </p:sp>
      <p:pic>
        <p:nvPicPr>
          <p:cNvPr id="13314" name="Picture 2" descr="C:\Users\ROBIN\Desktop\full seminario\Seminario\imagenes\Screenshot_20190804-212930_WhatsA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67" y="3075896"/>
            <a:ext cx="2964834" cy="28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ROBIN\Desktop\full seminario\Seminario\imagenes\c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95" y="3075896"/>
            <a:ext cx="3443919" cy="28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ROBIN\Desktop\full seminario\Seminario\imagenes\c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39" y="3075896"/>
            <a:ext cx="3405803" cy="284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6941" y="284458"/>
            <a:ext cx="1064771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Actividad No.6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26941" y="1933361"/>
            <a:ext cx="104824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4400" b="1" dirty="0"/>
              <a:t>Acción Final: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876550"/>
            <a:ext cx="45910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2876549"/>
            <a:ext cx="454723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2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result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60" y="544859"/>
            <a:ext cx="9753196" cy="552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encuest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34" y="530679"/>
            <a:ext cx="9219501" cy="575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887410" y="2194138"/>
            <a:ext cx="612052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13800" b="1" u="sng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Matriz</a:t>
            </a:r>
            <a:endParaRPr lang="es-ES" sz="13800" b="1" u="sng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6941" y="284458"/>
            <a:ext cx="1064771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6600" b="1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Resultados de Encuesta</a:t>
            </a:r>
            <a:endParaRPr lang="es-E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43749" r="26250" b="9722"/>
          <a:stretch/>
        </p:blipFill>
        <p:spPr bwMode="auto">
          <a:xfrm>
            <a:off x="1983510" y="1498600"/>
            <a:ext cx="9255990" cy="478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39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9505" r="28750" b="16544"/>
          <a:stretch/>
        </p:blipFill>
        <p:spPr bwMode="auto">
          <a:xfrm>
            <a:off x="2324100" y="317500"/>
            <a:ext cx="94869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0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29630" r="29236" b="13580"/>
          <a:stretch/>
        </p:blipFill>
        <p:spPr bwMode="auto">
          <a:xfrm>
            <a:off x="2400300" y="304800"/>
            <a:ext cx="91186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4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19877" r="25486" b="18395"/>
          <a:stretch/>
        </p:blipFill>
        <p:spPr bwMode="auto">
          <a:xfrm>
            <a:off x="2387600" y="177800"/>
            <a:ext cx="9232900" cy="650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24938" r="30486" b="19629"/>
          <a:stretch/>
        </p:blipFill>
        <p:spPr bwMode="auto">
          <a:xfrm>
            <a:off x="2222500" y="101600"/>
            <a:ext cx="9385300" cy="645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8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51857" y="759417"/>
            <a:ext cx="1004862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Objetivos Específicos</a:t>
            </a:r>
            <a:endParaRPr lang="es-ES" sz="8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5" name="Picture 2" descr="Resultado de imagen para obje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367620"/>
            <a:ext cx="3805956" cy="374309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668651" y="236762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000" b="1" dirty="0"/>
              <a:t>Creando actividades recreativas las cuales permitan la unión entre hombres y mujeres en un ambiente sano.</a:t>
            </a:r>
          </a:p>
          <a:p>
            <a:endParaRPr lang="es-G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000" b="1" dirty="0"/>
              <a:t>Escuchando opiniones y analizando las formas de pensar de  nuestro grupo de acción</a:t>
            </a:r>
          </a:p>
          <a:p>
            <a:endParaRPr lang="es-GT" sz="2000" b="1" dirty="0"/>
          </a:p>
          <a:p>
            <a:endParaRPr lang="es-G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000" b="1" dirty="0"/>
              <a:t>Colocando material en el aula (carteles, pancartas) los cuales fomenten los valores como el respeto hacia las personas y frases inspiradoras las cuales inciten a la igualdad entre personas.</a:t>
            </a:r>
          </a:p>
        </p:txBody>
      </p:sp>
    </p:spTree>
    <p:extLst>
      <p:ext uri="{BB962C8B-B14F-4D97-AF65-F5344CB8AC3E}">
        <p14:creationId xmlns:p14="http://schemas.microsoft.com/office/powerpoint/2010/main" val="22507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54753" y="448009"/>
            <a:ext cx="612052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8000" b="1" u="sng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Propuestas </a:t>
            </a:r>
            <a:endParaRPr lang="es-ES" sz="8000" b="1" u="sng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937182" y="2003277"/>
            <a:ext cx="104824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s-GT" sz="3200" b="1" dirty="0" smtClean="0"/>
              <a:t>Sancionar cualquier ofensa y discriminación dentro del establecimiento</a:t>
            </a:r>
          </a:p>
          <a:p>
            <a:endParaRPr lang="es-GT" sz="3200" b="1" dirty="0"/>
          </a:p>
          <a:p>
            <a:pPr marL="571500" indent="-571500">
              <a:buFont typeface="Arial" pitchFamily="34" charset="0"/>
              <a:buChar char="•"/>
            </a:pPr>
            <a:r>
              <a:rPr lang="es-GT" sz="3200" b="1" dirty="0" smtClean="0"/>
              <a:t>Fomentar la educación y la formación profesional dando oportunidades dentro del establecimiento para ambos géneros en los cuales puedan descubrir sus habilidades.</a:t>
            </a:r>
          </a:p>
          <a:p>
            <a:pPr marL="571500" indent="-571500">
              <a:buFont typeface="Arial" pitchFamily="34" charset="0"/>
              <a:buChar char="•"/>
            </a:pPr>
            <a:endParaRPr lang="es-GT" sz="3200" b="1" dirty="0" smtClean="0"/>
          </a:p>
          <a:p>
            <a:pPr marL="571500" indent="-571500">
              <a:buFont typeface="Arial" pitchFamily="34" charset="0"/>
              <a:buChar char="•"/>
            </a:pPr>
            <a:endParaRPr lang="es-GT" sz="3200" b="1" dirty="0"/>
          </a:p>
          <a:p>
            <a:pPr marL="571500" indent="-571500">
              <a:buFont typeface="Arial" pitchFamily="34" charset="0"/>
              <a:buChar char="•"/>
            </a:pPr>
            <a:endParaRPr lang="es-GT" sz="3200" b="1" dirty="0"/>
          </a:p>
        </p:txBody>
      </p:sp>
    </p:spTree>
    <p:extLst>
      <p:ext uri="{BB962C8B-B14F-4D97-AF65-F5344CB8AC3E}">
        <p14:creationId xmlns:p14="http://schemas.microsoft.com/office/powerpoint/2010/main" val="95867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727200" y="2226009"/>
            <a:ext cx="10579100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13800" b="1" u="sng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Conclusión </a:t>
            </a:r>
            <a:endParaRPr lang="es-ES" sz="13800" b="1" u="sng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Resultado de imagen para gracia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1" y="1607003"/>
            <a:ext cx="10478132" cy="423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9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71015" y="693683"/>
            <a:ext cx="1064771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Problemática</a:t>
            </a:r>
            <a:endParaRPr lang="es-ES" sz="138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71015" y="2902727"/>
            <a:ext cx="104447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4400" b="1" dirty="0"/>
              <a:t>¿Por qué se da la discriminación y desigualdad </a:t>
            </a:r>
            <a:r>
              <a:rPr lang="es-GT" sz="4400" b="1" dirty="0" smtClean="0"/>
              <a:t>entre compañeros </a:t>
            </a:r>
            <a:r>
              <a:rPr lang="es-GT" sz="4400" b="1" dirty="0"/>
              <a:t>de aula?</a:t>
            </a:r>
            <a:endParaRPr lang="es-GT" sz="4400" b="1" dirty="0"/>
          </a:p>
        </p:txBody>
      </p:sp>
    </p:spTree>
    <p:extLst>
      <p:ext uri="{BB962C8B-B14F-4D97-AF65-F5344CB8AC3E}">
        <p14:creationId xmlns:p14="http://schemas.microsoft.com/office/powerpoint/2010/main" val="2323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271015" y="804042"/>
            <a:ext cx="106477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Desarrollo</a:t>
            </a:r>
            <a:r>
              <a:rPr lang="es-ES" sz="88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Sostenible</a:t>
            </a:r>
            <a:endParaRPr lang="es-ES" sz="88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73555" y="2492824"/>
            <a:ext cx="71132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4400" b="1" dirty="0"/>
              <a:t>Desarrollo capaz de satisfacer las necesidades de un individuo sin comprometer a futuras generaciones</a:t>
            </a:r>
          </a:p>
        </p:txBody>
      </p:sp>
      <p:pic>
        <p:nvPicPr>
          <p:cNvPr id="6146" name="Picture 2" descr="Resultado de imagen para desarrollo sosten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96" y="4072812"/>
            <a:ext cx="3842216" cy="23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2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65608" y="457201"/>
            <a:ext cx="10647715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Objetivos de Desarrollo Sostenible</a:t>
            </a:r>
            <a:endParaRPr lang="es-ES" sz="72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26258" y="2765525"/>
            <a:ext cx="6608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600" b="1" dirty="0"/>
              <a:t>Proyecto creado por la ONU para satisfacer las necesidades y solucionar problemas de las nación.</a:t>
            </a:r>
          </a:p>
        </p:txBody>
      </p:sp>
      <p:pic>
        <p:nvPicPr>
          <p:cNvPr id="7170" name="Picture 2" descr="Resultado de imagen para od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99" y="2538249"/>
            <a:ext cx="4290301" cy="43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930906" y="5456173"/>
            <a:ext cx="660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600" b="1" dirty="0"/>
              <a:t>Se conforma de 17 objetivos.</a:t>
            </a:r>
          </a:p>
        </p:txBody>
      </p:sp>
    </p:spTree>
    <p:extLst>
      <p:ext uri="{BB962C8B-B14F-4D97-AF65-F5344CB8AC3E}">
        <p14:creationId xmlns:p14="http://schemas.microsoft.com/office/powerpoint/2010/main" val="18066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ods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41" y="510298"/>
            <a:ext cx="8292662" cy="5676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1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7138" y="756745"/>
            <a:ext cx="106477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8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Género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739462" y="2327729"/>
            <a:ext cx="64270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800" b="1" dirty="0">
                <a:latin typeface="Arial" panose="020B0604020202020204" pitchFamily="34" charset="0"/>
                <a:cs typeface="Arial" panose="020B0604020202020204" pitchFamily="34" charset="0"/>
              </a:rPr>
              <a:t>Género es una palabra que se refiere al tipo, clase, estirpe o linaje al que pertenecen un conjunto de cosas o seres que tienen la misma naturaleza, es decir, que comparten elementos como génesis, forma y/o características.</a:t>
            </a:r>
          </a:p>
        </p:txBody>
      </p:sp>
      <p:pic>
        <p:nvPicPr>
          <p:cNvPr id="13320" name="Picture 8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538" y="2327729"/>
            <a:ext cx="3515710" cy="28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232</TotalTime>
  <Words>376</Words>
  <Application>Microsoft Office PowerPoint</Application>
  <PresentationFormat>Personalizado</PresentationFormat>
  <Paragraphs>86</Paragraphs>
  <Slides>42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Parallax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Liceo Compu-Market</dc:creator>
  <cp:lastModifiedBy>ROBIN</cp:lastModifiedBy>
  <cp:revision>25</cp:revision>
  <dcterms:created xsi:type="dcterms:W3CDTF">2019-08-15T18:05:01Z</dcterms:created>
  <dcterms:modified xsi:type="dcterms:W3CDTF">2019-08-16T06:14:03Z</dcterms:modified>
</cp:coreProperties>
</file>